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A3313-CEDB-4014-B842-9718C80495A6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7E707-1458-4387-A6A5-A024DA87DC4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2412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6AFE95-46AC-E0C0-E470-32DF403D2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5791096-D92F-D25C-84D4-AC1B00E616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8DE113E-290A-4324-8899-10629C463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E7312AC-7FA4-D6D7-8F5C-F2C237D43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1FBF201-0A44-3D3E-67D2-7B736E57E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 descr="텍스트, 스크린샷, 그래픽 디자인, 디자인이(가) 표시된 사진&#10;&#10;자동 생성된 설명">
            <a:extLst>
              <a:ext uri="{FF2B5EF4-FFF2-40B4-BE49-F238E27FC236}">
                <a16:creationId xmlns:a16="http://schemas.microsoft.com/office/drawing/2014/main" id="{635524E7-7F8E-281D-B1D2-BBBA8573F1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82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323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EF95D1-F0C2-FC52-34FF-CE2B6EE31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CAB0068-3F0B-2386-8278-C74CC90F5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47080ED-F1B6-BEBE-49C2-5EBD87E27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2AF4B32-1037-B3CA-B813-5AA7073E4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3E5DD8E-5EC5-2537-09DA-BA8086791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215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C45654D-D14E-FD68-A752-38E92A5615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409AA91-1A3E-B210-558D-4644951DB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E69F48-DDA6-CA49-D51E-842620FC6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452A97-52AD-C4DC-F69C-327F2A18C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D8DC4D-0E7C-4BB7-C378-5E57A6ABC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652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BF2C40-7B9B-9D55-B16A-9F1D6730B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457FF57-F8DE-E55C-8AA6-FD627ACAD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6A9B74-930F-FB28-2DA6-E32F608CF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31BCDE9-37DB-9F25-D6BF-709342ACA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7A89851-F45B-4936-9967-A213FE10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689D62EE-D657-460E-C8C1-54ABCF9DC3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29" t="770" r="735" b="680"/>
          <a:stretch/>
        </p:blipFill>
        <p:spPr>
          <a:xfrm>
            <a:off x="0" y="0"/>
            <a:ext cx="12192000" cy="690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04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972407-7EDF-1BD4-D24B-E21297968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5E1741-8536-543C-5543-74B62971D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0F01D8A-6C71-5CDA-82F9-3AA9904AE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798F9C1-3CEB-AC55-DBED-5F20113CE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2A2FD2-EED5-3DDE-89C7-D641D5568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 descr="스크린샷이(가) 표시된 사진&#10;&#10;자동 생성된 설명">
            <a:extLst>
              <a:ext uri="{FF2B5EF4-FFF2-40B4-BE49-F238E27FC236}">
                <a16:creationId xmlns:a16="http://schemas.microsoft.com/office/drawing/2014/main" id="{81D708DF-2E7B-045D-16F2-18E44E7EE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68"/>
            <a:ext cx="12192000" cy="6882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13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2181A6-A60F-EF88-9809-D750E93DB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7EA786-730D-DCDB-B2AC-555767C6C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18330C7-191F-ED1A-E458-1074EC411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C04D34-61A6-BA14-6E0D-AB2AF0B85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5C61725-65DA-1379-80B4-4A987A4DE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EDBBA0-9DB0-BD42-0297-FCC416244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552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875BF0-825A-37B7-8440-DA1BF1D2D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BF61FF7-9474-C656-C9FA-2E74B3319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30B831B-4913-98F4-6381-16865A96F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E8CB112-D78F-2EA6-D6A1-66F58E87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26320C0-E24D-A465-91AA-1F917AB7B3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49F3C31-2DA2-F5E8-E822-41F9E203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F04C729-0E10-99FC-73B8-BDC4C27EE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4100CBD-CB8E-7D61-6CCC-8814BBC9D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8149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41F4A5-6A46-EE7F-7768-4C028251D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A111CCB-9595-3A67-3A5D-BA8AFC6BC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DACC121-F292-2057-C3BE-13018F443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C2C5C17-D3D5-2256-3987-A843B56C5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91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42BCD27-84AF-5B60-E032-DD87140A7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3AAD952-42AA-5A77-BB6B-2D5BF6B1D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6E9FECD-0267-70CB-0535-D8AF6B957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1763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19A3A6-08F3-3D7A-157C-EC8F8C654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4A01C24-FA0E-794D-559A-F2D9F75C2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8783F91-2446-2E43-E506-C81A88C27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3468E52-2C5C-51A0-6ED7-DCB6F837E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F5127AD-BA8B-C69B-8974-9580154C0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62762EA-3CF1-F352-1C20-7C284DBC9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214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53885B-B025-1DB2-C9D8-B1E238CF2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17B2220-00C3-5DBA-C41B-D4A856129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1260FAC-1754-C865-43A7-E9B6F80E6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AFCC916-91BD-74FB-06A8-1F634EB12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31F0778-6059-A345-41F2-7F3D5844A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D122523-F461-441E-04A0-D75BC6E63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007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8C9FFED-834C-4466-ADED-4B3165142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14CBFDA-2A78-A03A-7E8A-4F9A53055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914DAEA-6CF2-E3E6-8E5A-27B094409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BA5642-795B-4DE0-B5C8-3FFB687280AF}" type="datetimeFigureOut">
              <a:rPr lang="ko-KR" altLang="en-US" smtClean="0"/>
              <a:t>2024-05-29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830418-13A1-32F2-AE64-F1CEB60BF7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8CB2C3-E7BB-DBFB-9EF5-5E82B3146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063BA8-B19F-40BB-96BF-F5DB29E8986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525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5602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4365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579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와이드스크린</PresentationFormat>
  <Paragraphs>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윤희 이</dc:creator>
  <cp:lastModifiedBy>윤희 이</cp:lastModifiedBy>
  <cp:revision>2</cp:revision>
  <dcterms:created xsi:type="dcterms:W3CDTF">2024-04-30T05:48:24Z</dcterms:created>
  <dcterms:modified xsi:type="dcterms:W3CDTF">2024-05-29T07:23:51Z</dcterms:modified>
</cp:coreProperties>
</file>