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079700" cy="49679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3" autoAdjust="0"/>
    <p:restoredTop sz="94660"/>
  </p:normalViewPr>
  <p:slideViewPr>
    <p:cSldViewPr snapToGrid="0">
      <p:cViewPr varScale="1">
        <p:scale>
          <a:sx n="15" d="100"/>
          <a:sy n="15" d="100"/>
        </p:scale>
        <p:origin x="34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64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74BD6F05-E116-D1CC-6C5B-F3DE786EF2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4"/>
            <a:ext cx="28079700" cy="4967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6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807940" rtl="0" eaLnBrk="1" latinLnBrk="1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1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1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1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380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임세윤 Medi</dc:creator>
  <cp:lastModifiedBy>임세윤 Medi</cp:lastModifiedBy>
  <cp:revision>1</cp:revision>
  <dcterms:created xsi:type="dcterms:W3CDTF">2025-06-26T06:37:44Z</dcterms:created>
  <dcterms:modified xsi:type="dcterms:W3CDTF">2025-06-26T06:38:48Z</dcterms:modified>
</cp:coreProperties>
</file>